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3F51A-09BB-3BF9-A916-E7CCEA5BDCD0}" v="432" dt="2021-01-19T03:17:39.116"/>
    <p1510:client id="{7CD1F63D-CE67-6849-987C-44211A81C0A6}" v="63" dt="2021-01-19T03:29:10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Business Courses Available At BDHS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1183257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Grade 9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BTT1O: Information Technology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BBI1O: Intro To Business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Grade 10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BBI2O: Intro To Business </a:t>
            </a:r>
          </a:p>
          <a:p>
            <a:pPr marL="0" indent="0">
              <a:buNone/>
            </a:pPr>
            <a:r>
              <a:rPr lang="en-US" sz="1400" dirty="0">
                <a:cs typeface="Calibri" panose="020F0502020204030204"/>
              </a:rPr>
              <a:t>(same curriculum as the grade 9 course)</a:t>
            </a:r>
            <a:endParaRPr lang="en-US" sz="1400"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0BA4E-E902-4E7F-B582-AC831C53B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7257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Grade 11:</a:t>
            </a:r>
            <a:endParaRPr lang="en-US" b="1" dirty="0"/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BAF3M:  Accounting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BMI3C:  Marketing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BDI3C:  Entrepreneurship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Grade 12: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BOH4M:  Leadership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BAT4M:  Grade 12 Accounting </a:t>
            </a:r>
            <a:r>
              <a:rPr lang="en-US" sz="1400" dirty="0">
                <a:cs typeface="Calibri" panose="020F0502020204030204"/>
              </a:rPr>
              <a:t>(Prerequisite: Grade 11 Accounting)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7ECB3-6005-4A59-971E-57863FBABB21}"/>
              </a:ext>
            </a:extLst>
          </p:cNvPr>
          <p:cNvSpPr/>
          <p:nvPr/>
        </p:nvSpPr>
        <p:spPr>
          <a:xfrm>
            <a:off x="401783" y="311728"/>
            <a:ext cx="11388435" cy="62206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777593CA13989B4C94FF54F53A64D75C" ma:contentTypeVersion="1" ma:contentTypeDescription="Upload an image." ma:contentTypeScope="" ma:versionID="ade0983ac7455180f5cce89b9010dd77">
  <xsd:schema xmlns:xsd="http://www.w3.org/2001/XMLSchema" xmlns:xs="http://www.w3.org/2001/XMLSchema" xmlns:p="http://schemas.microsoft.com/office/2006/metadata/properties" xmlns:ns1="http://schemas.microsoft.com/sharepoint/v3" xmlns:ns2="F7A06B6E-D630-457D-9F75-078076500B17" xmlns:ns3="http://schemas.microsoft.com/sharepoint/v3/fields" targetNamespace="http://schemas.microsoft.com/office/2006/metadata/properties" ma:root="true" ma:fieldsID="d95f5bed87d01d3d5e2c2a0a4ad336ec" ns1:_="" ns2:_="" ns3:_="">
    <xsd:import namespace="http://schemas.microsoft.com/sharepoint/v3"/>
    <xsd:import namespace="F7A06B6E-D630-457D-9F75-078076500B1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06B6E-D630-457D-9F75-078076500B1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F7A06B6E-D630-457D-9F75-078076500B17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C497213-B43A-4E56-B768-32C218B6B31C}"/>
</file>

<file path=customXml/itemProps2.xml><?xml version="1.0" encoding="utf-8"?>
<ds:datastoreItem xmlns:ds="http://schemas.openxmlformats.org/officeDocument/2006/customXml" ds:itemID="{03EDD109-0754-4CAA-8AA4-F0480A966269}"/>
</file>

<file path=customXml/itemProps3.xml><?xml version="1.0" encoding="utf-8"?>
<ds:datastoreItem xmlns:ds="http://schemas.openxmlformats.org/officeDocument/2006/customXml" ds:itemID="{28B1246A-FDC0-4FE8-A59E-3C3A72EBDE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Business Courses Available At BDHS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Mcminn, Laurie</dc:creator>
  <cp:keywords/>
  <dc:description/>
  <cp:lastModifiedBy>Mcminn, Laurie</cp:lastModifiedBy>
  <cp:revision>53</cp:revision>
  <dcterms:created xsi:type="dcterms:W3CDTF">2021-01-19T03:08:31Z</dcterms:created>
  <dcterms:modified xsi:type="dcterms:W3CDTF">2021-01-19T15:24:31Z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0x0101009148F5A04DDD49CBA7127AADA5FB792B00AADE34325A8B49CDA8BB4DB53328F21400777593CA13989B4C94FF54F53A64D75C</vt:lpwstr>
  </property>
</Properties>
</file>